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1" r:id="rId2"/>
    <p:sldId id="256" r:id="rId3"/>
    <p:sldId id="257" r:id="rId4"/>
    <p:sldId id="258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28F"/>
    <a:srgbClr val="9A68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95" d="100"/>
          <a:sy n="95" d="100"/>
        </p:scale>
        <p:origin x="22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35DBC1D-73DE-5CBA-5208-FC7D57ABCE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B54BB62-EEF0-CD52-3460-B9C1135D06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67DFE2F-018E-D307-2BED-9D7679E316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E1559-888E-44DA-98CF-EF8E093908FF}" type="datetimeFigureOut">
              <a:rPr lang="pt-BR" smtClean="0"/>
              <a:t>06/10/2025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88ED2CB-74FD-0306-D3F0-8B8FA8A638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9B17F216-9F0D-CD3D-B035-369CE0A8F4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5130F-1329-4BB7-B68F-A6F7FB3434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293746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914D40F-8776-20FA-9E60-80A3C4C5D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9DD2B778-D980-8396-E90D-3A7CC17986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F3910FF-8E5E-91E8-4C68-33CE40E914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E1559-888E-44DA-98CF-EF8E093908FF}" type="datetimeFigureOut">
              <a:rPr lang="pt-BR" smtClean="0"/>
              <a:t>06/10/2025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7749901-B7F1-C557-D1D1-90960696CD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9956E3B-F3C6-D099-9F49-C4FE74CA1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5130F-1329-4BB7-B68F-A6F7FB3434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121079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8A42EDF6-56D5-44B3-D4A8-A9E41BF4C98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F15E25B9-0430-687D-DA26-4F5ED79E5D9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FB6B8FF-3796-C22D-C479-68D945085D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E1559-888E-44DA-98CF-EF8E093908FF}" type="datetimeFigureOut">
              <a:rPr lang="pt-BR" smtClean="0"/>
              <a:t>06/10/2025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2C3457D-F4D8-7420-3BE6-FB03F3F801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3F8104F-420B-BB45-25C5-99A41DF2B7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5130F-1329-4BB7-B68F-A6F7FB3434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02094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792E19D-9503-21E9-9B9D-27F87CB309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DC82ADCF-3E48-C713-9242-CBB028544D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51941D0-C400-B716-89E6-2C4E2FA133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E1559-888E-44DA-98CF-EF8E093908FF}" type="datetimeFigureOut">
              <a:rPr lang="pt-BR" smtClean="0"/>
              <a:t>06/10/2025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286D818-7128-3DB5-7D24-2A21548B10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771C583-188C-1A76-6387-B7C193F9FD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5130F-1329-4BB7-B68F-A6F7FB3434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845221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ED45AE9-9FBE-A9EE-878D-2E58350774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69127D09-2506-B207-5389-97325350C6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34AD670-DEAA-8A49-E46A-7DAB720236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E1559-888E-44DA-98CF-EF8E093908FF}" type="datetimeFigureOut">
              <a:rPr lang="pt-BR" smtClean="0"/>
              <a:t>06/10/2025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9BF185D-5B7B-2787-34C3-B8F8474BAA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176ABAE-10A3-30D7-8987-E737D4B208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5130F-1329-4BB7-B68F-A6F7FB3434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486778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C2AFF42-6BB8-9D12-BECD-1A4E875EAC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672BF27-9126-D4B2-5F07-49DAAE89A22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27F1BE14-B01B-0C11-C3BA-B31B7AD51C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9C3CB25F-6FA8-4A57-3049-202184C3EC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E1559-888E-44DA-98CF-EF8E093908FF}" type="datetimeFigureOut">
              <a:rPr lang="pt-BR" smtClean="0"/>
              <a:t>06/10/2025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AA5D3218-299C-ECB6-1936-9C4384433D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01B1EF23-E66A-17D4-1FE1-9A3C45F76B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5130F-1329-4BB7-B68F-A6F7FB3434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910984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D69FBC3-F3E7-ACE5-FA1C-237B6E2E8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E911ED31-3702-3BA2-4246-896D4ACF00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A9B986FD-95AE-3306-61C3-8FE1F731F0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931885B9-DC9C-059E-5FAE-35823A90A7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8DC0EAF3-E639-6EDA-B106-5523758C3E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B7AA4A2F-F098-F799-0AD1-2BCDDFFEF6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E1559-888E-44DA-98CF-EF8E093908FF}" type="datetimeFigureOut">
              <a:rPr lang="pt-BR" smtClean="0"/>
              <a:t>06/10/2025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73B45B04-F0C2-9979-5164-32A03C3008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24496BE0-3E7C-E514-8D12-962297FCC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5130F-1329-4BB7-B68F-A6F7FB3434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32807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399222C-9493-FF66-1A25-808CE641E7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46AD2A1F-66CB-7363-C7D0-313AD7BB17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E1559-888E-44DA-98CF-EF8E093908FF}" type="datetimeFigureOut">
              <a:rPr lang="pt-BR" smtClean="0"/>
              <a:t>06/10/2025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FAD227A5-E1AD-995B-A666-EB87E84691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2ACEA58E-F690-53B4-94A8-A0D8F60E9B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5130F-1329-4BB7-B68F-A6F7FB3434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669956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6EA774EF-DFE7-0706-F1E5-39E5D52631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E1559-888E-44DA-98CF-EF8E093908FF}" type="datetimeFigureOut">
              <a:rPr lang="pt-BR" smtClean="0"/>
              <a:t>06/10/2025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62BAB6C3-4631-1958-9BEF-4DFC1B9CD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CBFF4069-AB12-13B9-27E9-A2628398E8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5130F-1329-4BB7-B68F-A6F7FB3434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112702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BED935F-D030-6B47-937A-4021A732E8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7123AB90-96B1-9374-1C2A-9F2825959F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B0F1DACA-A044-52A4-00B2-2D3E2B0461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905FC2DB-431A-859E-BB1D-9D0AE8D010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E1559-888E-44DA-98CF-EF8E093908FF}" type="datetimeFigureOut">
              <a:rPr lang="pt-BR" smtClean="0"/>
              <a:t>06/10/2025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C379A4F9-3A5B-2320-D9B8-FACED1E61C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9C27559E-FBB8-DAD0-710B-978F7B066C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5130F-1329-4BB7-B68F-A6F7FB3434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802367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B935CF0-BAC4-6814-565A-5513763265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345DE9AA-8306-D57D-F9FC-80460250E2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B75FCBF7-C147-BC1E-71FC-E12D99410B9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F8C24022-6464-409A-B0B4-B1800FA9B8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E1559-888E-44DA-98CF-EF8E093908FF}" type="datetimeFigureOut">
              <a:rPr lang="pt-BR" smtClean="0"/>
              <a:t>06/10/2025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B1574B9F-526B-F34B-1E97-90A1BD5688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C53784A2-19AE-76E0-1BA9-F0F7B32C28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5130F-1329-4BB7-B68F-A6F7FB3434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664425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2517F96B-6695-7AD5-5C29-FDB3A14F8D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04ED7E8D-A52A-B6D9-40D6-26D3C9B49C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94984DF-50D8-0A11-C35E-1272BE20BCD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87E1559-888E-44DA-98CF-EF8E093908FF}" type="datetimeFigureOut">
              <a:rPr lang="pt-BR" smtClean="0"/>
              <a:t>06/10/2025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C0EEF86-7C9A-4826-AD2E-CFFDEA3375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F6ED2A5-36CD-C809-E764-F663FF6FFE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565130F-1329-4BB7-B68F-A6F7FB34342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23685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Agrupar 3">
            <a:extLst>
              <a:ext uri="{FF2B5EF4-FFF2-40B4-BE49-F238E27FC236}">
                <a16:creationId xmlns:a16="http://schemas.microsoft.com/office/drawing/2014/main" id="{3282AD9E-1110-3FC6-D935-4E89C3FAD7FE}"/>
              </a:ext>
            </a:extLst>
          </p:cNvPr>
          <p:cNvGrpSpPr/>
          <p:nvPr/>
        </p:nvGrpSpPr>
        <p:grpSpPr>
          <a:xfrm>
            <a:off x="-64533" y="0"/>
            <a:ext cx="12285192" cy="6858000"/>
            <a:chOff x="-64533" y="0"/>
            <a:chExt cx="12285192" cy="6858000"/>
          </a:xfrm>
        </p:grpSpPr>
        <p:pic>
          <p:nvPicPr>
            <p:cNvPr id="5" name="Imagem 4" descr="Texto branco sobre fundo preto&#10;&#10;Descrição gerada automaticamente com confiança média">
              <a:extLst>
                <a:ext uri="{FF2B5EF4-FFF2-40B4-BE49-F238E27FC236}">
                  <a16:creationId xmlns:a16="http://schemas.microsoft.com/office/drawing/2014/main" id="{79C201AF-19D2-32C3-6304-E900D211256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7999" y="537353"/>
              <a:ext cx="6096000" cy="3042912"/>
            </a:xfrm>
            <a:prstGeom prst="rect">
              <a:avLst/>
            </a:prstGeom>
          </p:spPr>
        </p:pic>
        <p:pic>
          <p:nvPicPr>
            <p:cNvPr id="9" name="Imagem 8">
              <a:extLst>
                <a:ext uri="{FF2B5EF4-FFF2-40B4-BE49-F238E27FC236}">
                  <a16:creationId xmlns:a16="http://schemas.microsoft.com/office/drawing/2014/main" id="{32720B18-9499-0B4A-7DA4-72775C2E7FE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35874" y="0"/>
              <a:ext cx="12227875" cy="6858000"/>
            </a:xfrm>
            <a:prstGeom prst="rect">
              <a:avLst/>
            </a:prstGeom>
          </p:spPr>
        </p:pic>
        <p:sp>
          <p:nvSpPr>
            <p:cNvPr id="7" name="CaixaDeTexto 6">
              <a:extLst>
                <a:ext uri="{FF2B5EF4-FFF2-40B4-BE49-F238E27FC236}">
                  <a16:creationId xmlns:a16="http://schemas.microsoft.com/office/drawing/2014/main" id="{86F21DB3-DD56-5B32-D16E-269638273A6A}"/>
                </a:ext>
              </a:extLst>
            </p:cNvPr>
            <p:cNvSpPr txBox="1"/>
            <p:nvPr/>
          </p:nvSpPr>
          <p:spPr>
            <a:xfrm>
              <a:off x="-64533" y="6478135"/>
              <a:ext cx="12285192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pt-BR" sz="1200" dirty="0">
                  <a:solidFill>
                    <a:srgbClr val="FFEFC1"/>
                  </a:solidFill>
                </a:rPr>
                <a:t>Parte integrante da Lição 12: </a:t>
              </a:r>
              <a:r>
                <a:rPr lang="pt-BR" sz="1200" i="1" dirty="0">
                  <a:solidFill>
                    <a:srgbClr val="FFEFC1"/>
                  </a:solidFill>
                </a:rPr>
                <a:t>Reforma </a:t>
              </a:r>
              <a:r>
                <a:rPr lang="pt-BR" sz="1200" i="1">
                  <a:solidFill>
                    <a:srgbClr val="FFEFC1"/>
                  </a:solidFill>
                </a:rPr>
                <a:t>Protestante - Depois </a:t>
              </a:r>
              <a:r>
                <a:rPr lang="pt-BR" sz="1200" i="1" dirty="0">
                  <a:solidFill>
                    <a:srgbClr val="FFEFC1"/>
                  </a:solidFill>
                </a:rPr>
                <a:t>das trevas, a luz </a:t>
              </a:r>
              <a:r>
                <a:rPr lang="pt-BR" sz="1200" dirty="0">
                  <a:solidFill>
                    <a:srgbClr val="FFEFC1"/>
                  </a:solidFill>
                </a:rPr>
                <a:t>– Cultura Cristã Kids </a:t>
              </a:r>
              <a:r>
                <a:rPr lang="pt-BR" sz="1200" i="1" dirty="0">
                  <a:solidFill>
                    <a:srgbClr val="FFEFC1"/>
                  </a:solidFill>
                </a:rPr>
                <a:t>Online</a:t>
              </a:r>
              <a:r>
                <a:rPr lang="pt-BR" sz="1200" dirty="0">
                  <a:solidFill>
                    <a:srgbClr val="FFEFC1"/>
                  </a:solidFill>
                </a:rPr>
                <a:t>. © 2025 Editora Cultura Cristã. Todos os direitos são reservados. </a:t>
              </a:r>
              <a:endParaRPr lang="pt-BR" sz="600" dirty="0">
                <a:solidFill>
                  <a:srgbClr val="FFEFC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CaixaDeTexto 5">
              <a:extLst>
                <a:ext uri="{FF2B5EF4-FFF2-40B4-BE49-F238E27FC236}">
                  <a16:creationId xmlns:a16="http://schemas.microsoft.com/office/drawing/2014/main" id="{E146D6C1-3394-8B37-0E6C-DE4DF6DDB183}"/>
                </a:ext>
              </a:extLst>
            </p:cNvPr>
            <p:cNvSpPr txBox="1"/>
            <p:nvPr/>
          </p:nvSpPr>
          <p:spPr>
            <a:xfrm>
              <a:off x="1" y="4171576"/>
              <a:ext cx="12191999" cy="1446550"/>
            </a:xfrm>
            <a:prstGeom prst="rect">
              <a:avLst/>
            </a:prstGeom>
            <a:solidFill>
              <a:srgbClr val="FFB343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4400" dirty="0">
                  <a:solidFill>
                    <a:schemeClr val="bg1"/>
                  </a:solidFill>
                  <a:latin typeface="Bauhaus" pitchFamily="2" charset="0"/>
                </a:rPr>
                <a:t>REFORMA PROTESTANTE</a:t>
              </a:r>
            </a:p>
            <a:p>
              <a:pPr algn="ctr"/>
              <a:r>
                <a:rPr lang="pt-BR" sz="4400" dirty="0">
                  <a:solidFill>
                    <a:schemeClr val="bg1"/>
                  </a:solidFill>
                  <a:latin typeface="Bauhaus" pitchFamily="2" charset="0"/>
                </a:rPr>
                <a:t>DEPOIS DAS TREVAS, A LUZ</a:t>
              </a:r>
            </a:p>
          </p:txBody>
        </p:sp>
        <p:pic>
          <p:nvPicPr>
            <p:cNvPr id="3" name="Imagem 2">
              <a:extLst>
                <a:ext uri="{FF2B5EF4-FFF2-40B4-BE49-F238E27FC236}">
                  <a16:creationId xmlns:a16="http://schemas.microsoft.com/office/drawing/2014/main" id="{1FF2DB10-C632-208A-2E64-4F9EA077C2A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t="60828" b="18079"/>
            <a:stretch>
              <a:fillRect/>
            </a:stretch>
          </p:blipFill>
          <p:spPr>
            <a:xfrm>
              <a:off x="0" y="4171576"/>
              <a:ext cx="12192000" cy="14465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6725497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28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Uma imagem contendo quarto, segurando, mulher&#10;&#10;O conteúdo gerado por IA pode estar incorreto.">
            <a:extLst>
              <a:ext uri="{FF2B5EF4-FFF2-40B4-BE49-F238E27FC236}">
                <a16:creationId xmlns:a16="http://schemas.microsoft.com/office/drawing/2014/main" id="{CFB5B00E-5096-455B-2C1A-BCD562DBBA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0" t="1308" r="1205" b="7286"/>
          <a:stretch>
            <a:fillRect/>
          </a:stretch>
        </p:blipFill>
        <p:spPr>
          <a:xfrm rot="5400000">
            <a:off x="2652452" y="-1142965"/>
            <a:ext cx="6901610" cy="9187543"/>
          </a:xfrm>
          <a:prstGeom prst="rect">
            <a:avLst/>
          </a:prstGeom>
        </p:spPr>
      </p:pic>
      <p:pic>
        <p:nvPicPr>
          <p:cNvPr id="2" name="Imagem 1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E0DF0A00-246A-569E-680D-E00DCC97896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7029" y="6468610"/>
            <a:ext cx="780082" cy="389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742477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28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9F8E2C1-63B4-27A1-E03B-CA5CCB9344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ntendo computador&#10;&#10;O conteúdo gerado por IA pode estar incorreto.">
            <a:extLst>
              <a:ext uri="{FF2B5EF4-FFF2-40B4-BE49-F238E27FC236}">
                <a16:creationId xmlns:a16="http://schemas.microsoft.com/office/drawing/2014/main" id="{3D6BEB51-3967-F6C1-DB82-D95CCE38E9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5" t="1482" r="2063" b="7592"/>
          <a:stretch>
            <a:fillRect/>
          </a:stretch>
        </p:blipFill>
        <p:spPr>
          <a:xfrm rot="5400000">
            <a:off x="2680589" y="-1171105"/>
            <a:ext cx="6857999" cy="9200208"/>
          </a:xfrm>
          <a:prstGeom prst="rect">
            <a:avLst/>
          </a:prstGeom>
        </p:spPr>
      </p:pic>
      <p:pic>
        <p:nvPicPr>
          <p:cNvPr id="2" name="Imagem 1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1968531C-4538-7AEC-4104-1D32D31B9F5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7029" y="6468610"/>
            <a:ext cx="780082" cy="389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79629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28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BD18FA5-0EA4-290B-AF63-CF5EC43FD8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8EFBD4AA-0F2A-767A-7F7B-C64EFED51B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1" t="1296" r="2064" b="7407"/>
          <a:stretch>
            <a:fillRect/>
          </a:stretch>
        </p:blipFill>
        <p:spPr>
          <a:xfrm rot="5400000">
            <a:off x="2686743" y="-1177260"/>
            <a:ext cx="6858000" cy="9212518"/>
          </a:xfrm>
          <a:prstGeom prst="rect">
            <a:avLst/>
          </a:prstGeom>
        </p:spPr>
      </p:pic>
      <p:pic>
        <p:nvPicPr>
          <p:cNvPr id="2" name="Imagem 1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CF9D102D-8108-0317-B7F2-2DDEE91E930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7029" y="6468610"/>
            <a:ext cx="780082" cy="389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06924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28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FBE2973-7670-0FB9-2203-0744E0F6CA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9C002331-D841-D4D8-C3EA-4928421D02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1" t="1852" r="2064" b="7222"/>
          <a:stretch>
            <a:fillRect/>
          </a:stretch>
        </p:blipFill>
        <p:spPr>
          <a:xfrm rot="5400000">
            <a:off x="2665942" y="-1158574"/>
            <a:ext cx="6858001" cy="9175147"/>
          </a:xfrm>
          <a:prstGeom prst="rect">
            <a:avLst/>
          </a:prstGeom>
        </p:spPr>
      </p:pic>
      <p:pic>
        <p:nvPicPr>
          <p:cNvPr id="2" name="Imagem 1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DB7A3139-FB5E-ADF7-1F09-CB92383F508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7029" y="6468610"/>
            <a:ext cx="780082" cy="389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1439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28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C3E6F76-89F4-651C-E9AD-8CCF1E386E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3314749-A0A1-4DE0-BD9D-A377EDB7CE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1" t="1481" r="2064" b="7407"/>
          <a:stretch>
            <a:fillRect/>
          </a:stretch>
        </p:blipFill>
        <p:spPr>
          <a:xfrm rot="5400000">
            <a:off x="2675360" y="-1167916"/>
            <a:ext cx="6858000" cy="9193831"/>
          </a:xfrm>
          <a:prstGeom prst="rect">
            <a:avLst/>
          </a:prstGeom>
        </p:spPr>
      </p:pic>
      <p:pic>
        <p:nvPicPr>
          <p:cNvPr id="2" name="Imagem 1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789BE119-4288-6273-DECE-1916119739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7029" y="6468610"/>
            <a:ext cx="780082" cy="389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3570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28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C3ECC62-7EFB-3676-FF9E-E0C96C361D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3786B6C0-F836-7A05-7AB9-33F004DAA9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1" t="1482" r="2325" b="7592"/>
          <a:stretch>
            <a:fillRect/>
          </a:stretch>
        </p:blipFill>
        <p:spPr>
          <a:xfrm rot="5400000">
            <a:off x="2706981" y="-1171108"/>
            <a:ext cx="6858001" cy="9200214"/>
          </a:xfrm>
          <a:prstGeom prst="rect">
            <a:avLst/>
          </a:prstGeom>
        </p:spPr>
      </p:pic>
      <p:pic>
        <p:nvPicPr>
          <p:cNvPr id="2" name="Imagem 1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3D1B47BB-3D24-E62A-1121-70D7E969EF9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7029" y="6468610"/>
            <a:ext cx="780082" cy="389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62331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28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E7175D3-91FB-90ED-6686-2A28288F00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Uma imagem contendo Forma&#10;&#10;O conteúdo gerado por IA pode estar incorreto.">
            <a:extLst>
              <a:ext uri="{FF2B5EF4-FFF2-40B4-BE49-F238E27FC236}">
                <a16:creationId xmlns:a16="http://schemas.microsoft.com/office/drawing/2014/main" id="{2922BC28-2151-6FFB-EB48-BA22144BD3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8" t="1297" r="2063" b="7406"/>
          <a:stretch>
            <a:fillRect/>
          </a:stretch>
        </p:blipFill>
        <p:spPr>
          <a:xfrm rot="5400000">
            <a:off x="2667000" y="-1215223"/>
            <a:ext cx="6858000" cy="9288445"/>
          </a:xfrm>
          <a:prstGeom prst="rect">
            <a:avLst/>
          </a:prstGeom>
        </p:spPr>
      </p:pic>
      <p:pic>
        <p:nvPicPr>
          <p:cNvPr id="4" name="Imagem 3" descr="Texto branco sobre fundo preto&#10;&#10;Descrição gerada automaticamente com confiança média">
            <a:extLst>
              <a:ext uri="{FF2B5EF4-FFF2-40B4-BE49-F238E27FC236}">
                <a16:creationId xmlns:a16="http://schemas.microsoft.com/office/drawing/2014/main" id="{441478E4-8721-88C1-E69F-946FBB773AC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7029" y="6468610"/>
            <a:ext cx="780082" cy="389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40321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41</Words>
  <Application>Microsoft Office PowerPoint</Application>
  <PresentationFormat>Widescreen</PresentationFormat>
  <Paragraphs>3</Paragraphs>
  <Slides>8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8</vt:i4>
      </vt:variant>
    </vt:vector>
  </HeadingPairs>
  <TitlesOfParts>
    <vt:vector size="13" baseType="lpstr">
      <vt:lpstr>Aptos</vt:lpstr>
      <vt:lpstr>Aptos Display</vt:lpstr>
      <vt:lpstr>Arial</vt:lpstr>
      <vt:lpstr>Bauhaus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Marcia Barbutti</dc:creator>
  <cp:lastModifiedBy>Marcia Barbutti</cp:lastModifiedBy>
  <cp:revision>2</cp:revision>
  <dcterms:created xsi:type="dcterms:W3CDTF">2025-10-06T13:39:43Z</dcterms:created>
  <dcterms:modified xsi:type="dcterms:W3CDTF">2025-10-06T14:57:04Z</dcterms:modified>
</cp:coreProperties>
</file>